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1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70" r:id="rId9"/>
    <p:sldId id="271" r:id="rId10"/>
    <p:sldId id="272" r:id="rId11"/>
    <p:sldId id="275" r:id="rId12"/>
    <p:sldId id="273" r:id="rId13"/>
    <p:sldId id="27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83"/>
  </p:normalViewPr>
  <p:slideViewPr>
    <p:cSldViewPr snapToGrid="0" snapToObjects="1">
      <p:cViewPr varScale="1">
        <p:scale>
          <a:sx n="100" d="100"/>
          <a:sy n="100" d="100"/>
        </p:scale>
        <p:origin x="4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gif>
</file>

<file path=ppt/media/image12.gif>
</file>

<file path=ppt/media/image13.png>
</file>

<file path=ppt/media/image14.tiff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30488-77FA-584D-AF4A-C35C6442E569}" type="datetimeFigureOut">
              <a:rPr lang="en-US" smtClean="0"/>
              <a:t>4/26/18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195B9-2705-414C-8746-0EB0A8A5C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0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435E-2C24-4BA8-88DE-FCFAB8BB5AA1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DD71F-5253-46CF-B600-71F2A09A6639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1EB49-E3B8-48F7-9B64-B97B2F7FB3BC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E6BED-5AA5-42C9-8A3B-A5415E00AC6B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0595-EACC-4902-8924-D561C4824B84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8E431-EBEE-4F10-B830-842703FDD3CA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6B99B-9C94-42EB-B20F-38779E0444D3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4F44-6878-4E47-AF26-E53666896884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23702-529E-4D25-854D-3ECDC52CB9D8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3B54232-0FCC-4ECD-9F8D-CA6C4CEA4C1E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B48F2-C382-40EF-A479-30D7F26A98D4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8D4D60C-7A71-41B0-ABF4-3A60593D3FA2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672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LazyBots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Sfwr eng 4G06A &amp; Tron 4TB6a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ADE3794-CF8F-4CB0-8BE2-4759CA38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292" y="1226312"/>
            <a:ext cx="30988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69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L -0.33607 3.7037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EMBEDDED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Motor Control uses PWM to control voltage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Use of Ultra Sonic sensors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Image processing used to track relative location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Pumping System separated and isolated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061" y="3904706"/>
            <a:ext cx="3086794" cy="2315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659C226D-5A83-482E-B6A5-21E321650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5689" y="1737360"/>
            <a:ext cx="3086794" cy="2315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80" b="9148"/>
          <a:stretch/>
        </p:blipFill>
        <p:spPr>
          <a:xfrm>
            <a:off x="152669" y="3670934"/>
            <a:ext cx="7916217" cy="230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24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SOFTWARE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b="1" u="sng" dirty="0" smtClean="0"/>
              <a:t>CLIENT APPLICATION</a:t>
            </a:r>
          </a:p>
          <a:p>
            <a:pPr>
              <a:buFont typeface="Arial" charset="0"/>
              <a:buChar char="•"/>
            </a:pPr>
            <a:r>
              <a:rPr lang="en-US" b="1" dirty="0" smtClean="0"/>
              <a:t>User Interface</a:t>
            </a:r>
          </a:p>
          <a:p>
            <a:r>
              <a:rPr lang="en-US" b="1" u="sng" dirty="0" smtClean="0"/>
              <a:t>MANAGER SYSTEM</a:t>
            </a:r>
            <a:endParaRPr lang="en-US" b="1" u="sng" dirty="0"/>
          </a:p>
          <a:p>
            <a:pPr>
              <a:buFont typeface="Arial" charset="0"/>
              <a:buChar char="•"/>
            </a:pPr>
            <a:r>
              <a:rPr lang="en-US" b="1" dirty="0"/>
              <a:t>Restaurant Layout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Available </a:t>
            </a:r>
            <a:r>
              <a:rPr lang="en-US" b="1" dirty="0" smtClean="0"/>
              <a:t>Drinks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988" r="3326" b="10025"/>
          <a:stretch/>
        </p:blipFill>
        <p:spPr>
          <a:xfrm>
            <a:off x="594360" y="3975100"/>
            <a:ext cx="6729528" cy="2362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" r="1464"/>
          <a:stretch/>
        </p:blipFill>
        <p:spPr>
          <a:xfrm>
            <a:off x="7323888" y="1845734"/>
            <a:ext cx="4264382" cy="413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86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SOFTWARE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en-US" b="1" u="sng" dirty="0" smtClean="0"/>
              <a:t>ALFRED</a:t>
            </a:r>
            <a:endParaRPr lang="en-US" b="1" u="sng" dirty="0"/>
          </a:p>
          <a:p>
            <a:pPr>
              <a:buFont typeface="Arial" charset="0"/>
              <a:buChar char="•"/>
            </a:pPr>
            <a:r>
              <a:rPr lang="en-US" b="1" dirty="0"/>
              <a:t>Autonomous Navigation and Dispensing</a:t>
            </a:r>
          </a:p>
          <a:p>
            <a:pPr marL="0" indent="0">
              <a:buNone/>
            </a:pPr>
            <a:r>
              <a:rPr lang="en-US" b="1" u="sng" dirty="0" smtClean="0"/>
              <a:t>SERVER</a:t>
            </a:r>
            <a:endParaRPr lang="en-US" b="1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Communication Between All Sub-systems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Management of Queue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77000" y="2590800"/>
            <a:ext cx="3695700" cy="209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4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EB5931-FF98-4E47-9E01-4AB8FF0F7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COST BREAKDOWN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12DB6A7-52D4-43FC-B1EB-3397EB809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88720" y="1810603"/>
            <a:ext cx="9872980" cy="4023360"/>
          </a:xfrm>
        </p:spPr>
        <p:txBody>
          <a:bodyPr numCol="2">
            <a:normAutofit/>
          </a:bodyPr>
          <a:lstStyle/>
          <a:p>
            <a:pPr>
              <a:buFont typeface="Arial" charset="0"/>
              <a:buChar char="•"/>
            </a:pPr>
            <a:r>
              <a:rPr lang="en-CA" b="1" dirty="0" smtClean="0"/>
              <a:t>Polycarbonate			$150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Drill Motors and Batteries	$100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H Bridge			$34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Raspberry pi and Battery		$62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Pi Camera			$35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16GB Micro SD Card		$10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Hardware			$130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Sprockets and Ball Bearings	$62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Chain and Chain Breakers	$25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Encoders and Ultrasonic Sensors	$35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Electrical Components		$42</a:t>
            </a:r>
          </a:p>
          <a:p>
            <a:pPr marL="0" indent="0">
              <a:buNone/>
            </a:pPr>
            <a:endParaRPr lang="en-CA" b="1" dirty="0" smtClean="0"/>
          </a:p>
          <a:p>
            <a:pPr marL="0" indent="0">
              <a:buNone/>
            </a:pPr>
            <a:r>
              <a:rPr lang="en-CA" sz="3200" b="1" dirty="0"/>
              <a:t>	</a:t>
            </a:r>
            <a:r>
              <a:rPr lang="en-CA" sz="3200" b="1" dirty="0" smtClean="0"/>
              <a:t>	Total:   $735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763120C-039F-4658-B7F4-2CFF0386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4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b="1" dirty="0"/>
              <a:t>Point of Sale Systems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Dispensing System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Encrypt Communication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Robustness through Sensor Fusion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Navigational Robustness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7100" dirty="0"/>
              <a:t>Questions?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D69D6DE-92C3-4D80-AE92-466D0D6DC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3" b="10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17278" y="2022231"/>
            <a:ext cx="6974722" cy="430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4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Meet the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3242708" cy="4023360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b="1" dirty="0"/>
              <a:t>Karim </a:t>
            </a:r>
            <a:r>
              <a:rPr lang="en-US" b="1" dirty="0" err="1"/>
              <a:t>Guirguis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David </a:t>
            </a:r>
            <a:r>
              <a:rPr lang="en-US" b="1" dirty="0" err="1"/>
              <a:t>Hemms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Marko Laban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Curtis Milo</a:t>
            </a:r>
          </a:p>
          <a:p>
            <a:pPr>
              <a:buFont typeface="Arial" charset="0"/>
              <a:buChar char="•"/>
            </a:pPr>
            <a:r>
              <a:rPr lang="en-US" b="1" dirty="0" err="1"/>
              <a:t>Keyur</a:t>
            </a:r>
            <a:r>
              <a:rPr lang="en-US" b="1" dirty="0"/>
              <a:t> Patel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Alexandra Rahman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Alfred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9FF5135-8785-4C4B-BD34-A19B2FECC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A44747-D58F-4866-8B77-B2DA8DBB9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095" y="1760875"/>
            <a:ext cx="6216074" cy="4662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2122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Meet Alfred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b="1" dirty="0"/>
              <a:t>A self driving robot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 drink dispenser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4"/>
          <a:stretch/>
        </p:blipFill>
        <p:spPr>
          <a:xfrm>
            <a:off x="6055671" y="2139696"/>
            <a:ext cx="4500799" cy="372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Alfred Interacts in Social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u="sng" dirty="0" smtClean="0"/>
              <a:t>RESTAURANT CLIENT</a:t>
            </a:r>
            <a:endParaRPr lang="en-US" sz="2400" b="1" u="sng" dirty="0"/>
          </a:p>
          <a:p>
            <a:pPr>
              <a:buFont typeface="Arial" charset="0"/>
              <a:buChar char="•"/>
            </a:pPr>
            <a:r>
              <a:rPr lang="en-US" b="1" dirty="0"/>
              <a:t>Customer orders a drink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Arrives at table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Drink dispensed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0B55364-96EC-4C47-A267-AEB03821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25" b="92563" l="2684" r="93349">
                        <a14:foregroundMark x1="36989" y1="21125" x2="36989" y2="21125"/>
                        <a14:foregroundMark x1="29055" y1="5500" x2="29055" y2="5500"/>
                        <a14:foregroundMark x1="88915" y1="18438" x2="88915" y2="18438"/>
                        <a14:foregroundMark x1="57176" y1="86125" x2="57176" y2="86125"/>
                        <a14:foregroundMark x1="67561" y1="87625" x2="67561" y2="87625"/>
                        <a14:foregroundMark x1="75729" y1="87625" x2="75729" y2="87625"/>
                        <a14:foregroundMark x1="84364" y1="87375" x2="84364" y2="87375"/>
                        <a14:foregroundMark x1="89498" y1="87625" x2="89498" y2="87625"/>
                        <a14:foregroundMark x1="79930" y1="87625" x2="79930" y2="87625"/>
                        <a14:foregroundMark x1="87048" y1="87813" x2="87048" y2="87813"/>
                        <a14:foregroundMark x1="91482" y1="87375" x2="91482" y2="87375"/>
                        <a14:foregroundMark x1="30805" y1="38625" x2="30805" y2="38625"/>
                        <a14:foregroundMark x1="33956" y1="37688" x2="33956" y2="37688"/>
                        <a14:backgroundMark x1="21704" y1="55125" x2="21704" y2="55125"/>
                        <a14:backgroundMark x1="56009" y1="24750" x2="56009" y2="24750"/>
                        <a14:backgroundMark x1="56709" y1="25813" x2="56709" y2="25813"/>
                        <a14:backgroundMark x1="61494" y1="19563" x2="61494" y2="19563"/>
                        <a14:backgroundMark x1="30455" y1="10938" x2="30455" y2="10938"/>
                      </a14:backgroundRemoval>
                    </a14:imgEffect>
                  </a14:imgLayer>
                </a14:imgProps>
              </a:ext>
            </a:extLst>
          </a:blip>
          <a:srcRect b="6539"/>
          <a:stretch/>
        </p:blipFill>
        <p:spPr>
          <a:xfrm>
            <a:off x="8174200" y="2021580"/>
            <a:ext cx="2361591" cy="412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39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Alfred Interacts with Staff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u="sng" dirty="0" smtClean="0"/>
              <a:t>RESTAURANT STAFF</a:t>
            </a:r>
            <a:endParaRPr lang="en-US" sz="2400" b="1" u="sng" dirty="0"/>
          </a:p>
          <a:p>
            <a:pPr>
              <a:buFont typeface="Arial" charset="0"/>
              <a:buChar char="•"/>
            </a:pPr>
            <a:r>
              <a:rPr lang="en-US" b="1" dirty="0"/>
              <a:t>Drink </a:t>
            </a:r>
            <a:r>
              <a:rPr lang="en-US" b="1" dirty="0"/>
              <a:t>s</a:t>
            </a:r>
            <a:r>
              <a:rPr lang="en-US" b="1" dirty="0" smtClean="0"/>
              <a:t>upply </a:t>
            </a:r>
            <a:r>
              <a:rPr lang="en-US" b="1" dirty="0"/>
              <a:t>l</a:t>
            </a:r>
            <a:r>
              <a:rPr lang="en-US" b="1" dirty="0" smtClean="0"/>
              <a:t>evels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Power </a:t>
            </a:r>
            <a:r>
              <a:rPr lang="en-US" b="1" dirty="0" smtClean="0"/>
              <a:t>supply </a:t>
            </a:r>
            <a:r>
              <a:rPr lang="en-US" b="1" dirty="0"/>
              <a:t>l</a:t>
            </a:r>
            <a:r>
              <a:rPr lang="en-US" b="1" dirty="0" smtClean="0"/>
              <a:t>evels</a:t>
            </a:r>
            <a:endParaRPr lang="en-US" b="1" dirty="0"/>
          </a:p>
          <a:p>
            <a:r>
              <a:rPr lang="en-US" sz="2400" b="1" u="sng" dirty="0" smtClean="0"/>
              <a:t>RESTAURANT MANAGEMENT</a:t>
            </a:r>
          </a:p>
          <a:p>
            <a:pPr>
              <a:buFont typeface="Arial" charset="0"/>
              <a:buChar char="•"/>
            </a:pPr>
            <a:r>
              <a:rPr lang="en-US" b="1" dirty="0" smtClean="0"/>
              <a:t>Restaurant </a:t>
            </a:r>
            <a:r>
              <a:rPr lang="en-US" b="1" dirty="0"/>
              <a:t>l</a:t>
            </a:r>
            <a:r>
              <a:rPr lang="en-US" b="1" dirty="0" smtClean="0"/>
              <a:t>ayout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Available </a:t>
            </a:r>
            <a:r>
              <a:rPr lang="en-US" b="1" dirty="0" smtClean="0"/>
              <a:t>drinks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Reports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Call </a:t>
            </a:r>
            <a:r>
              <a:rPr lang="en-US" b="1" dirty="0"/>
              <a:t>H</a:t>
            </a:r>
            <a:r>
              <a:rPr lang="en-US" b="1" dirty="0" smtClean="0"/>
              <a:t>ome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CDCC02A-4173-47DC-B047-C015521E6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85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D44AF9-7283-4BA5-A5D9-DF35E8AC63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/>
              <a:t>Alfred in Action</a:t>
            </a:r>
            <a:endParaRPr lang="en-CA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D77B658F-176A-4FE9-93C8-932BC1E84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81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D44AF9-7283-4BA5-A5D9-DF35E8AC63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b="1" dirty="0">
                <a:ea typeface="Calibri" charset="0"/>
                <a:cs typeface="Calibri" charset="0"/>
              </a:rPr>
              <a:t>The Magic Behind Alfred</a:t>
            </a:r>
            <a:endParaRPr lang="en-CA" sz="7200" b="1" dirty="0">
              <a:ea typeface="Calibri" charset="0"/>
              <a:cs typeface="Calibri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70233E5-B9E1-4574-9A0A-4910B8B0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40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MECHANICAL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92A72D0-B406-4C43-939F-48DC53F37E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" t="4031" r="4807"/>
          <a:stretch/>
        </p:blipFill>
        <p:spPr>
          <a:xfrm>
            <a:off x="4813299" y="2578100"/>
            <a:ext cx="3606285" cy="30551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118A0F1-7CA2-4CAD-875F-46A3985587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8" r="3620" b="2884"/>
          <a:stretch/>
        </p:blipFill>
        <p:spPr>
          <a:xfrm>
            <a:off x="8419829" y="2342742"/>
            <a:ext cx="3467371" cy="35263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B93C035-72B0-4543-B5F3-564F9053CE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88" t="27000" r="46800" b="10238"/>
          <a:stretch/>
        </p:blipFill>
        <p:spPr>
          <a:xfrm>
            <a:off x="233680" y="2163364"/>
            <a:ext cx="4465320" cy="381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30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MECHANICAL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3726B63-D9CD-4D81-820D-709964CCC2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45994" y="2568399"/>
            <a:ext cx="3031106" cy="30603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C01B18B-704E-49D2-A553-90EADC03F5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0" t="27096" r="56257" b="11943"/>
          <a:stretch/>
        </p:blipFill>
        <p:spPr>
          <a:xfrm>
            <a:off x="824936" y="2274734"/>
            <a:ext cx="3308398" cy="34221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F5D340CA-415D-4EAF-9F1F-C7F4C6815C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3" t="18431" r="63834" b="2066"/>
          <a:stretch/>
        </p:blipFill>
        <p:spPr>
          <a:xfrm>
            <a:off x="7747305" y="1775553"/>
            <a:ext cx="3036054" cy="444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99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1509</TotalTime>
  <Words>175</Words>
  <Application>Microsoft Macintosh PowerPoint</Application>
  <PresentationFormat>Widescreen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Retrospect</vt:lpstr>
      <vt:lpstr>LazyBots</vt:lpstr>
      <vt:lpstr>Meet the Team</vt:lpstr>
      <vt:lpstr>Meet Alfred</vt:lpstr>
      <vt:lpstr>How Alfred Interacts in Social Settings</vt:lpstr>
      <vt:lpstr>How Alfred Interacts with Staff</vt:lpstr>
      <vt:lpstr>Alfred in Action</vt:lpstr>
      <vt:lpstr>The Magic Behind Alfred</vt:lpstr>
      <vt:lpstr>THE MECHANICAL DESIGN</vt:lpstr>
      <vt:lpstr>THE MECHANICAL DESIGN</vt:lpstr>
      <vt:lpstr>THE EMBEDDED DESIGN</vt:lpstr>
      <vt:lpstr>THE SOFTWARE DESIGN</vt:lpstr>
      <vt:lpstr>THE SOFTWARE DESIGN</vt:lpstr>
      <vt:lpstr>COST BREAKDOWN</vt:lpstr>
      <vt:lpstr>Future Enhancements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LazyBots</dc:title>
  <dc:creator>Alexandra Rahman</dc:creator>
  <cp:lastModifiedBy>Alexandra Rahman</cp:lastModifiedBy>
  <cp:revision>49</cp:revision>
  <dcterms:created xsi:type="dcterms:W3CDTF">2018-01-30T20:19:34Z</dcterms:created>
  <dcterms:modified xsi:type="dcterms:W3CDTF">2018-04-27T12:18:03Z</dcterms:modified>
</cp:coreProperties>
</file>

<file path=docProps/thumbnail.jpeg>
</file>